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262B92-5328-EFD5-3382-24CCA6E67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C350F1AF-CAE6-2293-E281-F23B30FCC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23CBFD0-2B8E-E9F7-6D3B-D46A747E2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1D83-924A-4365-8399-CA2E6DE08029}" type="datetimeFigureOut">
              <a:rPr lang="th-TH" smtClean="0"/>
              <a:t>26/01/67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9367DDC-D06D-A879-4E19-A78892CA4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656A689-A03F-BD46-A561-CB1E1F924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C917-61A6-4A71-B43D-6F8C0FFE3E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4212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EBAD56B-1920-FEC9-77D8-FCE919BBA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592DC6E0-9F61-EAF1-5B5A-D8029B79D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0848EEF-AD7A-8B31-4F42-5BB4DC37B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1D83-924A-4365-8399-CA2E6DE08029}" type="datetimeFigureOut">
              <a:rPr lang="th-TH" smtClean="0"/>
              <a:t>26/01/67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BA6115A-A29C-57C7-46C5-FF13C98E8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0D4E51A-1BD3-C4D0-5278-5F5D52BF7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C917-61A6-4A71-B43D-6F8C0FFE3E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32274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0C3293F6-8249-5388-FC16-D6CFDDD75F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2E3E19CB-CAD4-0449-4C7C-67A720BCC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ED4D792-EDB3-6A5B-3ABF-278BBED88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1D83-924A-4365-8399-CA2E6DE08029}" type="datetimeFigureOut">
              <a:rPr lang="th-TH" smtClean="0"/>
              <a:t>26/01/67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E92F33E-8D09-CA54-F4FC-12F765D21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F64B1AC-95E5-A69A-8CE2-CC8BEFA17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C917-61A6-4A71-B43D-6F8C0FFE3E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651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E7B7090-A72F-9DB9-FCC3-4CC7C432A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3E86F25-3F9B-9B91-9A26-344BB9494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3A09C50-8A0F-7D9C-9F5A-9EFE6433A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1D83-924A-4365-8399-CA2E6DE08029}" type="datetimeFigureOut">
              <a:rPr lang="th-TH" smtClean="0"/>
              <a:t>26/01/67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1A05172-A974-EC15-C977-2AD9B57B5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9A1C22E-0B1A-4848-5A23-BC6837088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C917-61A6-4A71-B43D-6F8C0FFE3E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007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D33AAC7-C758-C9B3-E36B-B1986377A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513F4545-70A6-D5DD-12BA-EC3EA206A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648C3C1-C600-CC91-1094-B58285E92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1D83-924A-4365-8399-CA2E6DE08029}" type="datetimeFigureOut">
              <a:rPr lang="th-TH" smtClean="0"/>
              <a:t>26/01/67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5EF6592-312D-4AB4-D390-97DFA91F8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E7D4919-ADDE-8CDF-2834-EE36B2B96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C917-61A6-4A71-B43D-6F8C0FFE3E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090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4F7352C-7748-93B4-D190-75A88C509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45826FA-D3BF-F489-FCEE-02E49DEB18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531B09FB-A0A1-24F6-D042-96BF0F761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A1866FEB-BFC4-65B8-EC1F-564411E64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1D83-924A-4365-8399-CA2E6DE08029}" type="datetimeFigureOut">
              <a:rPr lang="th-TH" smtClean="0"/>
              <a:t>26/01/67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4F06DE3-03A7-07A9-C930-B2E7608FE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03EA1DBA-8AD7-808A-2B4B-F797B7DC5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C917-61A6-4A71-B43D-6F8C0FFE3E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0129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54E8B6D-223A-97A1-2908-CABC93EBC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3715AB20-51A9-182D-F27B-931CA366C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985E448B-C3CF-0F86-EE91-3B1666812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E076B4FD-0662-AFAA-5E89-A8ED81D92F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433CD924-1DDB-8F55-D120-398A655DD4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3C1147A3-411D-0813-B949-DFFB5F3F2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1D83-924A-4365-8399-CA2E6DE08029}" type="datetimeFigureOut">
              <a:rPr lang="th-TH" smtClean="0"/>
              <a:t>26/01/67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AEAFB749-B165-9061-CF5E-C482083DD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F955C399-F161-D928-058E-EC3A39CE8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C917-61A6-4A71-B43D-6F8C0FFE3E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131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74BC4FC-9B25-8528-2E46-F359CF154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F678ED51-7A2B-440A-825F-BE725CDB6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1D83-924A-4365-8399-CA2E6DE08029}" type="datetimeFigureOut">
              <a:rPr lang="th-TH" smtClean="0"/>
              <a:t>26/01/67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3AE25425-FEE2-D49E-96F6-4C5F632AD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64DF7F23-F031-BFD5-5154-4F35DB28E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C917-61A6-4A71-B43D-6F8C0FFE3E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4891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B793A2AA-5F82-5A57-A52F-1E2711DB6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1D83-924A-4365-8399-CA2E6DE08029}" type="datetimeFigureOut">
              <a:rPr lang="th-TH" smtClean="0"/>
              <a:t>26/01/67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77CC057E-E077-B546-506D-06A73EF4B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5827E935-3FB5-C047-3F01-B494CD40C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C917-61A6-4A71-B43D-6F8C0FFE3E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8587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18F990F-1216-4770-FF32-3404CDB0A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0A6E96F-ED92-07A2-F466-358C068FA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403DA040-D2AA-3EA6-6F0B-B24DE51FA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0787E0F-6681-49EA-D1D4-EDC507683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1D83-924A-4365-8399-CA2E6DE08029}" type="datetimeFigureOut">
              <a:rPr lang="th-TH" smtClean="0"/>
              <a:t>26/01/67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78382984-A391-1A5C-8078-DF6D9D3AF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54F201F-D462-90B2-266F-1BF17BE37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C917-61A6-4A71-B43D-6F8C0FFE3E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1494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8FF3703-B4A8-FE35-69F1-6239902D7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4537C049-458E-1FD2-D531-7BDB8E74E6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5EE97A84-C2C7-0D78-B354-4A2C34FEE0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DBE3BC2-823B-8E08-B67E-9C0822FE7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1D83-924A-4365-8399-CA2E6DE08029}" type="datetimeFigureOut">
              <a:rPr lang="th-TH" smtClean="0"/>
              <a:t>26/01/67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4450DF45-418D-0712-2143-CCE618F4F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20862CAA-E191-9D55-BEB1-EBDFC453E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C917-61A6-4A71-B43D-6F8C0FFE3E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5987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29A0A065-9037-A967-B488-1DC089A2E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5A322798-1FB6-B0DC-1115-417B71BB3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0E40A60-6961-AAC9-8D48-FCB827C4E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01D83-924A-4365-8399-CA2E6DE08029}" type="datetimeFigureOut">
              <a:rPr lang="th-TH" smtClean="0"/>
              <a:t>26/01/67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230CFBC-873E-3A43-2E88-CD293B3C99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4040008-3913-30B8-F5BD-FBFEBB669E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BC917-61A6-4A71-B43D-6F8C0FFE3E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175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B4824BF-517E-A06D-D9F2-2173A4C55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095999" cy="3429000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5A833706-7A25-D068-F126-D50AC1E79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0"/>
            <a:ext cx="3065927" cy="1724584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9012BB4F-C669-BFB1-3D17-8EB74D0093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927" y="-1"/>
            <a:ext cx="3030074" cy="1704417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37F556D9-9870-1410-036B-7570C12DC4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940" y="5170394"/>
            <a:ext cx="3000186" cy="1687605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DDD257D1-0CF4-F0F0-54E5-1F8962E49F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1703292"/>
            <a:ext cx="3065929" cy="1724585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4B84A511-2FA9-7F18-5918-6DA84B9D98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922" y="1696012"/>
            <a:ext cx="3030074" cy="1704416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DB067D56-DA4F-5975-2264-8078AD1A12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474" y="3430126"/>
            <a:ext cx="3065924" cy="1724582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68841D2D-DC5F-7E11-A501-52D5C8D7A7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472" y="3419472"/>
            <a:ext cx="3084863" cy="1735235"/>
          </a:xfrm>
          <a:prstGeom prst="rect">
            <a:avLst/>
          </a:prstGeom>
        </p:spPr>
      </p:pic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8B2E696C-5C74-FFFE-9D19-65CFCBE6AF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922" y="3403784"/>
            <a:ext cx="3030074" cy="1752038"/>
          </a:xfrm>
          <a:prstGeom prst="rect">
            <a:avLst/>
          </a:prstGeom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83C5E958-1134-0499-0767-625EC45B91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666" y="5113245"/>
            <a:ext cx="3118716" cy="1754278"/>
          </a:xfrm>
          <a:prstGeom prst="rect">
            <a:avLst/>
          </a:prstGeom>
        </p:spPr>
      </p:pic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0726ADEE-6FC3-320E-60C4-FDC70B60FAC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740" y="3569262"/>
            <a:ext cx="3429000" cy="31675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72660076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แบบจอกว้าง</PresentationFormat>
  <Paragraphs>0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ธีมของ Office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ACER</dc:creator>
  <cp:lastModifiedBy>ACER</cp:lastModifiedBy>
  <cp:revision>3</cp:revision>
  <dcterms:created xsi:type="dcterms:W3CDTF">2024-01-26T05:08:51Z</dcterms:created>
  <dcterms:modified xsi:type="dcterms:W3CDTF">2024-01-26T05:14:02Z</dcterms:modified>
</cp:coreProperties>
</file>